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Transistor Configuraties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als actieve belasting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1338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als actieve belasting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133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Gemeenschappelijke Source Schakeling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" y="566928"/>
            <a:ext cx="1186187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Gemeenschappelijke Source Schakeling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" y="566928"/>
            <a:ext cx="1186187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npn transistor in de Gemeenschappelijke Emitter Schakeling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70" y="566928"/>
            <a:ext cx="1144485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4" y="566928"/>
            <a:ext cx="1183815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 terminal component in een 2-poort configuratie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0574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3 terminal component in een 2-poort configuratie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4" y="566928"/>
            <a:ext cx="1183815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100" b="1" i="0">
                <a:latin typeface="Arial"/>
              </a:rPr>
              <a:t>2 terminal component in een 1-poort configuratie. De definitie van spanningsversterking is gegeven op basis van de spanning aan de in- en uitgang.</a:t>
            </a:r>
            <a:endParaRPr sz="21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33574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 als diode geschakeld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35" y="566928"/>
            <a:ext cx="1177773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 Stroomspiegel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413762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en nMOS transistor als diode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94" y="566928"/>
            <a:ext cx="809001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en nMOS stroomspiegels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795" y="566928"/>
            <a:ext cx="9250409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